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9" r:id="rId4"/>
    <p:sldId id="261" r:id="rId5"/>
    <p:sldId id="266" r:id="rId6"/>
    <p:sldId id="258" r:id="rId7"/>
    <p:sldId id="265" r:id="rId8"/>
    <p:sldId id="264" r:id="rId9"/>
    <p:sldId id="263" r:id="rId10"/>
    <p:sldId id="262" r:id="rId11"/>
    <p:sldId id="269" r:id="rId12"/>
    <p:sldId id="260" r:id="rId13"/>
    <p:sldId id="267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9"/>
    <p:restoredTop sz="94775"/>
  </p:normalViewPr>
  <p:slideViewPr>
    <p:cSldViewPr snapToGrid="0" snapToObjects="1">
      <p:cViewPr varScale="1">
        <p:scale>
          <a:sx n="89" d="100"/>
          <a:sy n="89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6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9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A1EB-43A9-CB4A-A9A3-A57371AFEF1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5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95334"/>
            <a:ext cx="12192000" cy="314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251999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WEEK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7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- DEMO</a:t>
            </a:r>
            <a:endParaRPr lang="en-US" sz="60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algn="ctr">
              <a:lnSpc>
                <a:spcPct val="150000"/>
              </a:lnSpc>
            </a:pPr>
            <a:r>
              <a:rPr lang="en-US" sz="48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ANNIE NGUYEN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52266" y="3488267"/>
            <a:ext cx="8263467" cy="0"/>
          </a:xfrm>
          <a:prstGeom prst="line">
            <a:avLst/>
          </a:prstGeom>
          <a:ln w="50800">
            <a:solidFill>
              <a:schemeClr val="bg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33466" y="5604932"/>
            <a:ext cx="4301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January 11, 2018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155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85838" y="1554309"/>
            <a:ext cx="9972602" cy="42473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@Controller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MultipleAccountController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Autowired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MultipleAccountController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accountContainerService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super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accountContainerService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ModelAttribute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allBankAccounts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List&lt;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populateBankAccounts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.findAll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670593"/>
            <a:ext cx="1833561" cy="21874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770467"/>
            <a:ext cx="9664700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kofsimba-final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213" y="0"/>
            <a:ext cx="11331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67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515536"/>
            <a:ext cx="3793067" cy="50574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8192" y="866002"/>
            <a:ext cx="29728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smtClean="0">
                <a:latin typeface="American Typewriter" charset="0"/>
                <a:ea typeface="American Typewriter" charset="0"/>
                <a:cs typeface="American Typewriter" charset="0"/>
              </a:rPr>
              <a:t>CAT BINDING</a:t>
            </a:r>
            <a:endParaRPr lang="en-US" sz="3000" b="1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91790" y="2792609"/>
            <a:ext cx="48095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American Typewriter" charset="0"/>
                <a:ea typeface="American Typewriter" charset="0"/>
                <a:cs typeface="American Typewriter" charset="0"/>
              </a:rPr>
              <a:t>THANK YOU FOR YOUR ATTENTION</a:t>
            </a:r>
            <a:endParaRPr lang="en-US" sz="4000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21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650" y="770467"/>
            <a:ext cx="4076700" cy="5435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0889" y="2644914"/>
            <a:ext cx="4575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smtClean="0">
                <a:latin typeface="American Typewriter" charset="0"/>
                <a:ea typeface="American Typewriter" charset="0"/>
                <a:cs typeface="American Typewriter" charset="0"/>
              </a:rPr>
              <a:t>Bonus pic for u </a:t>
            </a:r>
            <a:r>
              <a:rPr lang="en-US" sz="4000" b="1" dirty="0" smtClean="0">
                <a:latin typeface="American Typewriter" charset="0"/>
                <a:ea typeface="American Typewriter" charset="0"/>
                <a:cs typeface="American Typewriter" charset="0"/>
                <a:sym typeface="Wingdings"/>
              </a:rPr>
              <a:t></a:t>
            </a:r>
            <a:endParaRPr lang="en-US" sz="4000" b="1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69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91" y="770467"/>
            <a:ext cx="5178400" cy="58335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40650" y="1370526"/>
            <a:ext cx="435087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latin typeface="Arial Unicode MS" charset="0"/>
                <a:ea typeface="Arial Unicode MS" charset="0"/>
                <a:cs typeface="Arial Unicode MS" charset="0"/>
              </a:rPr>
              <a:t>Bank of Simba</a:t>
            </a:r>
            <a:endParaRPr lang="en-US" sz="5000" dirty="0">
              <a:latin typeface="Arial Unicode MS" charset="0"/>
              <a:ea typeface="Arial Unicode MS" charset="0"/>
              <a:cs typeface="Arial Unicode M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5404">
            <a:off x="2677809" y="998136"/>
            <a:ext cx="2568485" cy="14447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688" y="2272412"/>
            <a:ext cx="5064034" cy="49678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086" y="3214410"/>
            <a:ext cx="2062953" cy="338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2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670593"/>
            <a:ext cx="1833561" cy="21874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8975">
            <a:off x="10527769" y="4891785"/>
            <a:ext cx="1833561" cy="21874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42963" y="5038196"/>
            <a:ext cx="2157412" cy="111442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View</a:t>
            </a:r>
          </a:p>
          <a:p>
            <a:pPr algn="ctr"/>
            <a:r>
              <a:rPr lang="en-US" sz="2800" dirty="0" smtClean="0"/>
              <a:t>(template)</a:t>
            </a:r>
            <a:endParaRPr lang="en-US" sz="2800" dirty="0"/>
          </a:p>
        </p:txBody>
      </p:sp>
      <p:sp>
        <p:nvSpPr>
          <p:cNvPr id="7" name="Rectangle 6"/>
          <p:cNvSpPr/>
          <p:nvPr/>
        </p:nvSpPr>
        <p:spPr>
          <a:xfrm>
            <a:off x="4771495" y="1893888"/>
            <a:ext cx="2157412" cy="11144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Controller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8717758" y="5030259"/>
            <a:ext cx="2157412" cy="111442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2963" y="1804769"/>
            <a:ext cx="3217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POST 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multipleAccounts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raise: 1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98399" y="1845361"/>
            <a:ext cx="459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.raiseBalance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(ix);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6" name="Straight Arrow Connector 15"/>
          <p:cNvCxnSpPr>
            <a:stCxn id="8" idx="1"/>
            <a:endCxn id="2" idx="3"/>
          </p:cNvCxnSpPr>
          <p:nvPr/>
        </p:nvCxnSpPr>
        <p:spPr>
          <a:xfrm flipH="1">
            <a:off x="3000375" y="5587472"/>
            <a:ext cx="5717383" cy="793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61007" y="5133743"/>
            <a:ext cx="48718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ModelAttribute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allBankAccounts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algn="ctr"/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algn="ctr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(data binding)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21" name="Elbow Connector 20"/>
          <p:cNvCxnSpPr>
            <a:stCxn id="2" idx="0"/>
            <a:endCxn id="7" idx="1"/>
          </p:cNvCxnSpPr>
          <p:nvPr/>
        </p:nvCxnSpPr>
        <p:spPr>
          <a:xfrm rot="5400000" flipH="1" flipV="1">
            <a:off x="2053035" y="2319736"/>
            <a:ext cx="2587095" cy="2849826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7" idx="3"/>
            <a:endCxn id="8" idx="0"/>
          </p:cNvCxnSpPr>
          <p:nvPr/>
        </p:nvCxnSpPr>
        <p:spPr>
          <a:xfrm>
            <a:off x="6928907" y="2451101"/>
            <a:ext cx="2867557" cy="2579158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801351" y="775879"/>
            <a:ext cx="32436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/>
              <a:t>Raise </a:t>
            </a:r>
            <a:r>
              <a:rPr lang="en-US" sz="2600" b="1" smtClean="0"/>
              <a:t>account balance</a:t>
            </a:r>
            <a:endParaRPr lang="en-US" sz="2600" b="1"/>
          </a:p>
        </p:txBody>
      </p:sp>
    </p:spTree>
    <p:extLst>
      <p:ext uri="{BB962C8B-B14F-4D97-AF65-F5344CB8AC3E}">
        <p14:creationId xmlns:p14="http://schemas.microsoft.com/office/powerpoint/2010/main" val="13780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11" grpId="0"/>
      <p:bldP spid="12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85788" y="1813443"/>
            <a:ext cx="10921580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PostMapping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(value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"/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multipleAccounts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params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{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"raise"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String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submitAccount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  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HttpServletRequest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final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Integer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accountIndex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Integer.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valueOf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req.getParameter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raise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.raiseBalance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accountIndex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return "bankofsimba2"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01351" y="775879"/>
            <a:ext cx="32436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/>
              <a:t>Raise </a:t>
            </a:r>
            <a:r>
              <a:rPr lang="en-US" sz="2600" b="1" smtClean="0"/>
              <a:t>account balance</a:t>
            </a:r>
            <a:endParaRPr lang="en-US" sz="2600" b="1"/>
          </a:p>
        </p:txBody>
      </p:sp>
      <p:sp>
        <p:nvSpPr>
          <p:cNvPr id="7" name="TextBox 6"/>
          <p:cNvSpPr txBox="1"/>
          <p:nvPr/>
        </p:nvSpPr>
        <p:spPr>
          <a:xfrm>
            <a:off x="585788" y="4389889"/>
            <a:ext cx="9772651" cy="20313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th:each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"account: ${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allBankAccounts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&lt;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th:text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="${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account.name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&gt;...&lt;/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&lt;--! fill in column value --&gt;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&lt;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button type="submit" name="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raise"                	           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th:value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${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accountStat.index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&gt;Raise&lt;/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&lt;/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0497" y="1382556"/>
            <a:ext cx="13333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Controller</a:t>
            </a:r>
            <a:endParaRPr lang="en-US" sz="2200" dirty="0"/>
          </a:p>
        </p:txBody>
      </p:sp>
      <p:sp>
        <p:nvSpPr>
          <p:cNvPr id="8" name="TextBox 7"/>
          <p:cNvSpPr txBox="1"/>
          <p:nvPr/>
        </p:nvSpPr>
        <p:spPr>
          <a:xfrm>
            <a:off x="520497" y="3898051"/>
            <a:ext cx="2248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err="1" smtClean="0"/>
              <a:t>bankofsimba.html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5261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37" y="1446213"/>
            <a:ext cx="6053138" cy="422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137" y="1251607"/>
            <a:ext cx="9906000" cy="2400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794" y="1888461"/>
            <a:ext cx="9906000" cy="2400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990" y="447741"/>
            <a:ext cx="9906000" cy="24003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981" y="2369601"/>
            <a:ext cx="9906000" cy="24003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1" y="3927649"/>
            <a:ext cx="9906000" cy="24003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01351" y="775879"/>
            <a:ext cx="258506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/>
              <a:t>Add new account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78364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3" y="2000421"/>
            <a:ext cx="5714737" cy="37002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775" y="2000421"/>
            <a:ext cx="4904544" cy="28859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7223" y="844169"/>
            <a:ext cx="4008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Directory Tree Markdown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970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00134" y="1325709"/>
            <a:ext cx="9758365" cy="45243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@Repository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final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List&lt;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&lt;&gt;();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//populate data here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Mufasa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2500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	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lion"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"King"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"Good One"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List&lt;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findAll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add(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raiseBalance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index)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1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28738" y="1042987"/>
            <a:ext cx="9258299" cy="50783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@Service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Autowired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public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AccountService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super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List&lt;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findAll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.findAll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add(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final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this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bankAccount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raiseBalance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index)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accountRepository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.raiseBalance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(index);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826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</TotalTime>
  <Words>89</Words>
  <Application>Microsoft Macintosh PowerPoint</Application>
  <PresentationFormat>Widescreen</PresentationFormat>
  <Paragraphs>34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American Typewriter</vt:lpstr>
      <vt:lpstr>Arial Hebrew</vt:lpstr>
      <vt:lpstr>Arial Unicode MS</vt:lpstr>
      <vt:lpstr>Calibri</vt:lpstr>
      <vt:lpstr>Calibri Light</vt:lpstr>
      <vt:lpstr>Courier New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Tram Anh Nguyen</dc:creator>
  <cp:lastModifiedBy>Thi Tram Anh Nguyen</cp:lastModifiedBy>
  <cp:revision>27</cp:revision>
  <dcterms:created xsi:type="dcterms:W3CDTF">2017-12-05T16:48:30Z</dcterms:created>
  <dcterms:modified xsi:type="dcterms:W3CDTF">2018-01-12T18:05:33Z</dcterms:modified>
</cp:coreProperties>
</file>

<file path=docProps/thumbnail.jpeg>
</file>